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43" r:id="rId3"/>
    <p:sldId id="344" r:id="rId4"/>
    <p:sldId id="345" r:id="rId5"/>
    <p:sldId id="346" r:id="rId6"/>
    <p:sldId id="348" r:id="rId7"/>
    <p:sldId id="349" r:id="rId8"/>
    <p:sldId id="350" r:id="rId9"/>
    <p:sldId id="356" r:id="rId10"/>
    <p:sldId id="352" r:id="rId11"/>
    <p:sldId id="353" r:id="rId12"/>
    <p:sldId id="354" r:id="rId13"/>
    <p:sldId id="357" r:id="rId14"/>
    <p:sldId id="358" r:id="rId15"/>
    <p:sldId id="359" r:id="rId16"/>
    <p:sldId id="360" r:id="rId17"/>
    <p:sldId id="362" r:id="rId18"/>
    <p:sldId id="363" r:id="rId19"/>
    <p:sldId id="364" r:id="rId20"/>
    <p:sldId id="361" r:id="rId21"/>
    <p:sldId id="355" r:id="rId22"/>
    <p:sldId id="365" r:id="rId23"/>
    <p:sldId id="366" r:id="rId24"/>
    <p:sldId id="393" r:id="rId25"/>
    <p:sldId id="367" r:id="rId26"/>
    <p:sldId id="368" r:id="rId27"/>
    <p:sldId id="369" r:id="rId28"/>
    <p:sldId id="371" r:id="rId29"/>
    <p:sldId id="372" r:id="rId30"/>
    <p:sldId id="374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70" r:id="rId41"/>
    <p:sldId id="385" r:id="rId42"/>
    <p:sldId id="386" r:id="rId43"/>
    <p:sldId id="387" r:id="rId44"/>
    <p:sldId id="391" r:id="rId45"/>
    <p:sldId id="38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3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CB69C-DF9F-4308-AC38-9B49502465AA}" type="datetimeFigureOut">
              <a:rPr lang="en-IN" smtClean="0"/>
              <a:t>17-12-2018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C4B33-BCDC-4C76-9FCF-46C5AEDC2B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571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C4B33-BCDC-4C76-9FCF-46C5AEDC2B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79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C4B33-BCDC-4C76-9FCF-46C5AEDC2B9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38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F02E8-1C34-460E-9431-2686D2EAB1E5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77CB-7BAD-4386-B9CC-E0F7F4F9C689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2FF9-7A5F-44FA-9156-DE62D28562D4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7DF0A-4B96-47B2-8C25-4ABC3D8FD414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3E579-8043-4066-9989-AA4040F43AD3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DA1F-16C8-43AF-8FD7-B4C7463C339B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7D85-1F43-496F-BEE4-A65F27E01177}" type="datetime1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C7E4-2921-4A2E-A134-EDD377A73881}" type="datetime1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85AE-B73F-4926-8E6B-51960357E649}" type="datetime1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525B-B849-482A-93AF-42FBF4E84EF5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DF08-2A57-4004-9255-146E1592D15D}" type="datetime1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38F30-94C9-4375-8CE9-DF82F2A3B3D2}" type="datetime1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copyright@arun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2228850"/>
          </a:xfrm>
        </p:spPr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86000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610599" cy="6477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458199" cy="6400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458200" cy="6324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534399" cy="6324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534400" cy="6172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610599" cy="6248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8458200" cy="5943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534399" cy="6051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610599" cy="6051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04800"/>
            <a:ext cx="8686799" cy="6051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457200"/>
            <a:ext cx="8382000" cy="6248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04800"/>
            <a:ext cx="8762999" cy="58213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600"/>
            <a:ext cx="8610599" cy="5897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686799" cy="5668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686799" cy="5897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506185"/>
            <a:ext cx="8440015" cy="55136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30019-6075-49AD-BE04-6A9E560BFA3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7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458199" cy="6051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8534399" cy="5897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610599" cy="5897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610599" cy="60515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33400"/>
            <a:ext cx="8153399" cy="55927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8381999" cy="63246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533400"/>
            <a:ext cx="7620000" cy="4876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5800"/>
            <a:ext cx="7391400" cy="4724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9600"/>
            <a:ext cx="7086600" cy="44958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57200"/>
            <a:ext cx="8229600" cy="5668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2000"/>
            <a:ext cx="7848600" cy="5334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8305799" cy="5867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381999" cy="57451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29599" cy="5668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381000"/>
            <a:ext cx="8458199" cy="57451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7200"/>
            <a:ext cx="8305799" cy="5668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458199" cy="6172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686799" cy="57451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381999" cy="57451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81000"/>
            <a:ext cx="8534399" cy="57451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534399" cy="58213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305799" cy="58213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ocker_search_ubuntu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458199" cy="61277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610599" cy="6172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28600"/>
            <a:ext cx="8458199" cy="5897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534399" cy="62484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534399" cy="6172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458199" cy="6096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48</Words>
  <Application>Microsoft Office PowerPoint</Application>
  <PresentationFormat>On-screen Show (4:3)</PresentationFormat>
  <Paragraphs>48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</dc:title>
  <dc:creator>Arunvel Arunachalam</dc:creator>
  <cp:lastModifiedBy>Kaivalya</cp:lastModifiedBy>
  <cp:revision>63</cp:revision>
  <dcterms:created xsi:type="dcterms:W3CDTF">2006-08-16T00:00:00Z</dcterms:created>
  <dcterms:modified xsi:type="dcterms:W3CDTF">2018-12-17T18:12:09Z</dcterms:modified>
</cp:coreProperties>
</file>